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kSbg1IGup8&amp;t=283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04800"/>
            <a:ext cx="6705600" cy="1752600"/>
          </a:xfrm>
        </p:spPr>
        <p:txBody>
          <a:bodyPr/>
          <a:lstStyle/>
          <a:p>
            <a:r>
              <a:rPr lang="sr-Cyrl-RS" dirty="0" smtClean="0"/>
              <a:t>Физичко васпитање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38400"/>
            <a:ext cx="5181600" cy="1295400"/>
          </a:xfrm>
        </p:spPr>
        <p:txBody>
          <a:bodyPr>
            <a:normAutofit/>
          </a:bodyPr>
          <a:lstStyle/>
          <a:p>
            <a:r>
              <a:rPr lang="sr-Cyrl-RS" dirty="0" smtClean="0"/>
              <a:t>3. разред</a:t>
            </a: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65126"/>
            <a:ext cx="9220200" cy="1082674"/>
          </a:xfrm>
        </p:spPr>
        <p:txBody>
          <a:bodyPr/>
          <a:lstStyle/>
          <a:p>
            <a:r>
              <a:rPr lang="sr-Cyrl-RS" dirty="0" smtClean="0"/>
              <a:t>За данашњи час је потребно: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624666"/>
            <a:ext cx="4084320" cy="2675467"/>
          </a:xfrm>
        </p:spPr>
        <p:txBody>
          <a:bodyPr/>
          <a:lstStyle/>
          <a:p>
            <a:r>
              <a:rPr lang="sr-Cyrl-RS" dirty="0" smtClean="0"/>
              <a:t>Опрема у којој ти је удобно</a:t>
            </a:r>
          </a:p>
          <a:p>
            <a:r>
              <a:rPr lang="sr-Cyrl-RS" dirty="0" smtClean="0"/>
              <a:t>Гумена лопта</a:t>
            </a:r>
          </a:p>
          <a:p>
            <a:r>
              <a:rPr lang="sr-Cyrl-RS" dirty="0" smtClean="0"/>
              <a:t>Простор за вежбање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26732"/>
            <a:ext cx="4389437" cy="2044305"/>
          </a:xfrm>
        </p:spPr>
      </p:pic>
    </p:spTree>
    <p:extLst>
      <p:ext uri="{BB962C8B-B14F-4D97-AF65-F5344CB8AC3E}">
        <p14:creationId xmlns:p14="http://schemas.microsoft.com/office/powerpoint/2010/main" val="383956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9829800" cy="762000"/>
          </a:xfrm>
        </p:spPr>
        <p:txBody>
          <a:bodyPr/>
          <a:lstStyle/>
          <a:p>
            <a:r>
              <a:rPr lang="sr-Cyrl-RS" dirty="0" smtClean="0"/>
              <a:t>Одбијање лопте о зид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525000" cy="39624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За почетак данашњег час прати вежбе на следећем линку: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https://www.youtube.com/watch?v=skSbg1IGup8&amp;t=283s</a:t>
            </a:r>
            <a:endParaRPr lang="sr-Cyrl-RS" dirty="0" smtClean="0"/>
          </a:p>
          <a:p>
            <a:pPr>
              <a:lnSpc>
                <a:spcPct val="150000"/>
              </a:lnSpc>
            </a:pPr>
            <a:r>
              <a:rPr lang="sr-Cyrl-RS" dirty="0" smtClean="0">
                <a:latin typeface="+mj-lt"/>
              </a:rPr>
              <a:t>Стани на удаљеност од 1,5м. Уколико имаш двориште можеш </a:t>
            </a:r>
            <a:r>
              <a:rPr lang="sr-Cyrl-RS" dirty="0">
                <a:latin typeface="+mj-lt"/>
              </a:rPr>
              <a:t>т</a:t>
            </a:r>
            <a:r>
              <a:rPr lang="sr-Cyrl-RS" dirty="0" smtClean="0">
                <a:latin typeface="+mj-lt"/>
              </a:rPr>
              <a:t>о урадити напољу, уколико вежбу изводиш у стану увери се да је простор око тебе безбедан. Заузми мањи раскорачни став са левом ногом у искораку напред. Задатак је да удараш лоптом о зид, бацајући је и хватајући. Уколико умеш, можеш ударати лопту и прстима, као код добацивања у одбојци. Измери колико пута можеш то учинити за 15 секунди. Можеш записивати резултате и обарати сопствени рекорд.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          Забави се и вежбај! </a:t>
            </a:r>
          </a:p>
        </p:txBody>
      </p:sp>
    </p:spTree>
    <p:extLst>
      <p:ext uri="{BB962C8B-B14F-4D97-AF65-F5344CB8AC3E}">
        <p14:creationId xmlns:p14="http://schemas.microsoft.com/office/powerpoint/2010/main" val="231475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179</TotalTime>
  <Words>130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Children Friends 16x9</vt:lpstr>
      <vt:lpstr>Физичко васпитање</vt:lpstr>
      <vt:lpstr>За данашњи час је потребно:</vt:lpstr>
      <vt:lpstr>Одбијање лопте о зид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Natasa</dc:creator>
  <cp:keywords/>
  <cp:lastModifiedBy>Natasa</cp:lastModifiedBy>
  <cp:revision>18</cp:revision>
  <dcterms:created xsi:type="dcterms:W3CDTF">2020-04-21T17:04:18Z</dcterms:created>
  <dcterms:modified xsi:type="dcterms:W3CDTF">2020-04-26T19:54:27Z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